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71" r:id="rId8"/>
    <p:sldId id="262" r:id="rId9"/>
    <p:sldId id="269" r:id="rId10"/>
    <p:sldId id="263" r:id="rId11"/>
    <p:sldId id="268" r:id="rId12"/>
    <p:sldId id="264" r:id="rId13"/>
    <p:sldId id="265" r:id="rId14"/>
    <p:sldId id="270" r:id="rId15"/>
    <p:sldId id="267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60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712762-A84D-4E7C-B6C2-A345F973152C}" type="datetimeFigureOut">
              <a:rPr lang="en-US" smtClean="0"/>
              <a:pPr/>
              <a:t>11/9/2011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97C8CD-2DF6-4BC9-9303-C130B4338269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68580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What qualifications for House members are in the U.S. Constitution?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19200" y="2971800"/>
            <a:ext cx="6400800" cy="609600"/>
          </a:xfrm>
        </p:spPr>
        <p:txBody>
          <a:bodyPr/>
          <a:lstStyle/>
          <a:p>
            <a:pPr algn="l">
              <a:buFont typeface="Arial" pitchFamily="34" charset="0"/>
              <a:buChar char="•"/>
            </a:pPr>
            <a:r>
              <a:rPr lang="en-US" dirty="0" smtClean="0"/>
              <a:t>Must be 25 years old</a:t>
            </a:r>
            <a:endParaRPr lang="en-US" dirty="0"/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1295400" y="3581400"/>
            <a:ext cx="6400800" cy="838200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20000"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en-US" sz="3200" dirty="0" smtClean="0">
                <a:solidFill>
                  <a:schemeClr val="tx1">
                    <a:tint val="75000"/>
                  </a:schemeClr>
                </a:solidFill>
              </a:rPr>
              <a:t>Must have been a U.S. citizen for at least seven years</a:t>
            </a: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Subtitle 2"/>
          <p:cNvSpPr txBox="1">
            <a:spLocks/>
          </p:cNvSpPr>
          <p:nvPr/>
        </p:nvSpPr>
        <p:spPr>
          <a:xfrm>
            <a:off x="1295400" y="4419600"/>
            <a:ext cx="6400800" cy="838200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20000"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en-US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tint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Must live</a:t>
            </a:r>
            <a:r>
              <a:rPr kumimoji="0" lang="en-US" sz="3200" b="0" i="0" u="none" strike="noStrike" kern="1200" cap="none" spc="0" normalizeH="0" noProof="0" dirty="0" smtClean="0">
                <a:ln>
                  <a:noFill/>
                </a:ln>
                <a:solidFill>
                  <a:schemeClr val="tx1">
                    <a:tint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in the State from which chosen</a:t>
            </a: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allAtOnce"/>
      <p:bldP spid="4" grpId="0" build="allAtOnce"/>
      <p:bldP spid="5" grpId="0" build="allAtOnce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>
            <a:normAutofit/>
          </a:bodyPr>
          <a:lstStyle/>
          <a:p>
            <a:r>
              <a:rPr lang="en-US" dirty="0" smtClean="0"/>
              <a:t>When must congressional elections be held?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962400"/>
            <a:ext cx="6400800" cy="1752600"/>
          </a:xfrm>
        </p:spPr>
        <p:txBody>
          <a:bodyPr>
            <a:normAutofit fontScale="55000" lnSpcReduction="20000"/>
          </a:bodyPr>
          <a:lstStyle/>
          <a:p>
            <a:r>
              <a:rPr lang="en-US" sz="8000" dirty="0" smtClean="0"/>
              <a:t>The first Tuesday after the first Monday in November of even-numbered years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>
            <a:normAutofit/>
          </a:bodyPr>
          <a:lstStyle/>
          <a:p>
            <a:r>
              <a:rPr lang="en-US" dirty="0" smtClean="0"/>
              <a:t>What are the two houses of Congress?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962400"/>
            <a:ext cx="6400800" cy="1752600"/>
          </a:xfrm>
        </p:spPr>
        <p:txBody>
          <a:bodyPr>
            <a:normAutofit fontScale="55000" lnSpcReduction="20000"/>
          </a:bodyPr>
          <a:lstStyle/>
          <a:p>
            <a:r>
              <a:rPr lang="en-US" sz="8000" dirty="0" smtClean="0"/>
              <a:t>House of Representatives and the Senate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>
            <a:normAutofit/>
          </a:bodyPr>
          <a:lstStyle/>
          <a:p>
            <a:r>
              <a:rPr lang="en-US" dirty="0" smtClean="0"/>
              <a:t>How were Senators chosen before the 17</a:t>
            </a:r>
            <a:r>
              <a:rPr lang="en-US" baseline="30000" dirty="0" smtClean="0"/>
              <a:t>th</a:t>
            </a:r>
            <a:r>
              <a:rPr lang="en-US" dirty="0" smtClean="0"/>
              <a:t> Amendment?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962400"/>
            <a:ext cx="6400800" cy="1752600"/>
          </a:xfrm>
        </p:spPr>
        <p:txBody>
          <a:bodyPr>
            <a:normAutofit fontScale="77500" lnSpcReduction="20000"/>
          </a:bodyPr>
          <a:lstStyle/>
          <a:p>
            <a:r>
              <a:rPr lang="en-US" sz="8000" dirty="0" smtClean="0"/>
              <a:t>By the State legislatures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What is the regular period of time during which Congress conducts business called?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962400"/>
            <a:ext cx="6400800" cy="1752600"/>
          </a:xfrm>
        </p:spPr>
        <p:txBody>
          <a:bodyPr>
            <a:normAutofit/>
          </a:bodyPr>
          <a:lstStyle/>
          <a:p>
            <a:r>
              <a:rPr lang="en-US" sz="8000" dirty="0" smtClean="0"/>
              <a:t>Session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>
            <a:normAutofit/>
          </a:bodyPr>
          <a:lstStyle/>
          <a:p>
            <a:r>
              <a:rPr lang="en-US" dirty="0" smtClean="0"/>
              <a:t>How many years are in a Senator’s term?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962400"/>
            <a:ext cx="6400800" cy="1752600"/>
          </a:xfrm>
        </p:spPr>
        <p:txBody>
          <a:bodyPr>
            <a:normAutofit/>
          </a:bodyPr>
          <a:lstStyle/>
          <a:p>
            <a:r>
              <a:rPr lang="en-US" sz="8000" dirty="0" smtClean="0"/>
              <a:t>Six years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>
            <a:normAutofit/>
          </a:bodyPr>
          <a:lstStyle/>
          <a:p>
            <a:r>
              <a:rPr lang="en-US" dirty="0" smtClean="0"/>
              <a:t>How many years are in a Representative’s term?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962400"/>
            <a:ext cx="6400800" cy="1752600"/>
          </a:xfrm>
        </p:spPr>
        <p:txBody>
          <a:bodyPr>
            <a:normAutofit/>
          </a:bodyPr>
          <a:lstStyle/>
          <a:p>
            <a:r>
              <a:rPr lang="en-US" sz="8000" dirty="0" smtClean="0"/>
              <a:t>Two years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685800"/>
            <a:ext cx="7772400" cy="1470025"/>
          </a:xfrm>
        </p:spPr>
        <p:txBody>
          <a:bodyPr>
            <a:normAutofit/>
          </a:bodyPr>
          <a:lstStyle/>
          <a:p>
            <a:r>
              <a:rPr lang="en-US" dirty="0" smtClean="0"/>
              <a:t>What are three roles of members of Congress?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19200" y="2971800"/>
            <a:ext cx="6400800" cy="609600"/>
          </a:xfrm>
        </p:spPr>
        <p:txBody>
          <a:bodyPr/>
          <a:lstStyle/>
          <a:p>
            <a:pPr algn="l">
              <a:buFont typeface="Arial" pitchFamily="34" charset="0"/>
              <a:buChar char="•"/>
            </a:pPr>
            <a:r>
              <a:rPr lang="en-US" dirty="0" smtClean="0"/>
              <a:t>Legislator</a:t>
            </a:r>
            <a:endParaRPr lang="en-US" dirty="0"/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1295400" y="3581400"/>
            <a:ext cx="6400800" cy="838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en-US" sz="3200" noProof="0" dirty="0" smtClean="0">
                <a:solidFill>
                  <a:schemeClr val="tx1">
                    <a:tint val="75000"/>
                  </a:schemeClr>
                </a:solidFill>
              </a:rPr>
              <a:t>Committee members</a:t>
            </a: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Subtitle 2"/>
          <p:cNvSpPr txBox="1">
            <a:spLocks/>
          </p:cNvSpPr>
          <p:nvPr/>
        </p:nvSpPr>
        <p:spPr>
          <a:xfrm>
            <a:off x="1295400" y="4419600"/>
            <a:ext cx="6400800" cy="838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en-US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tint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Servant to their constituents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allAtOnce"/>
      <p:bldP spid="4" grpId="0" build="allAtOnce"/>
      <p:bldP spid="5" grpId="0" build="allAtOnce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9600" y="68580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What are some differences between the House of Representatives and the Senate?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19200" y="2971800"/>
            <a:ext cx="6400800" cy="609600"/>
          </a:xfrm>
        </p:spPr>
        <p:txBody>
          <a:bodyPr/>
          <a:lstStyle/>
          <a:p>
            <a:pPr algn="l">
              <a:buFont typeface="Arial" pitchFamily="34" charset="0"/>
              <a:buChar char="•"/>
            </a:pPr>
            <a:r>
              <a:rPr lang="en-US" dirty="0" smtClean="0"/>
              <a:t>Size of membership</a:t>
            </a:r>
            <a:endParaRPr lang="en-US" dirty="0"/>
          </a:p>
        </p:txBody>
      </p:sp>
      <p:sp>
        <p:nvSpPr>
          <p:cNvPr id="4" name="Subtitle 2"/>
          <p:cNvSpPr txBox="1">
            <a:spLocks/>
          </p:cNvSpPr>
          <p:nvPr/>
        </p:nvSpPr>
        <p:spPr>
          <a:xfrm>
            <a:off x="1295400" y="3581400"/>
            <a:ext cx="6400800" cy="838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en-US" sz="3200" dirty="0" smtClean="0">
                <a:solidFill>
                  <a:schemeClr val="tx1">
                    <a:tint val="75000"/>
                  </a:schemeClr>
                </a:solidFill>
              </a:rPr>
              <a:t>Length of term</a:t>
            </a: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5" name="Subtitle 2"/>
          <p:cNvSpPr txBox="1">
            <a:spLocks/>
          </p:cNvSpPr>
          <p:nvPr/>
        </p:nvSpPr>
        <p:spPr>
          <a:xfrm>
            <a:off x="1295400" y="4419600"/>
            <a:ext cx="6400800" cy="838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en-US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tint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Size of their constituency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allAtOnce"/>
      <p:bldP spid="4" grpId="0" build="allAtOnce"/>
      <p:bldP spid="5" grpId="0" build="allAtOnce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/>
          <a:lstStyle/>
          <a:p>
            <a:r>
              <a:rPr lang="en-US" dirty="0" smtClean="0"/>
              <a:t>How many Senators does each state have?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429000"/>
            <a:ext cx="6400800" cy="1752600"/>
          </a:xfrm>
        </p:spPr>
        <p:txBody>
          <a:bodyPr>
            <a:normAutofit/>
          </a:bodyPr>
          <a:lstStyle/>
          <a:p>
            <a:r>
              <a:rPr lang="en-US" sz="8000" dirty="0" smtClean="0"/>
              <a:t>Two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What is required of candidates for the House of Representatives due to a longstanding tradition?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429000"/>
            <a:ext cx="6400800" cy="1752600"/>
          </a:xfrm>
        </p:spPr>
        <p:txBody>
          <a:bodyPr>
            <a:normAutofit fontScale="55000" lnSpcReduction="20000"/>
          </a:bodyPr>
          <a:lstStyle/>
          <a:p>
            <a:r>
              <a:rPr lang="en-US" sz="8000" dirty="0" smtClean="0"/>
              <a:t>He/She must live in the district he or she represents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Why does the U.S. Constitution guarantee that the courts may not prosecute members of Congress for what the say in relation to congressional business?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962400"/>
            <a:ext cx="6400800" cy="1752600"/>
          </a:xfrm>
        </p:spPr>
        <p:txBody>
          <a:bodyPr>
            <a:normAutofit fontScale="55000" lnSpcReduction="20000"/>
          </a:bodyPr>
          <a:lstStyle/>
          <a:p>
            <a:r>
              <a:rPr lang="en-US" sz="8000" dirty="0" smtClean="0"/>
              <a:t>Freedom of speech is an important part of debate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>
            <a:normAutofit/>
          </a:bodyPr>
          <a:lstStyle/>
          <a:p>
            <a:r>
              <a:rPr lang="en-US" dirty="0" smtClean="0"/>
              <a:t>What did </a:t>
            </a:r>
            <a:r>
              <a:rPr lang="en-US" dirty="0" err="1" smtClean="0"/>
              <a:t>Wesberry</a:t>
            </a:r>
            <a:r>
              <a:rPr lang="en-US" dirty="0" smtClean="0"/>
              <a:t> v. Sanders ruling say about a person’s vote?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962400"/>
            <a:ext cx="6400800" cy="1752600"/>
          </a:xfrm>
        </p:spPr>
        <p:txBody>
          <a:bodyPr>
            <a:normAutofit fontScale="40000" lnSpcReduction="20000"/>
          </a:bodyPr>
          <a:lstStyle/>
          <a:p>
            <a:r>
              <a:rPr lang="en-US" sz="8000" dirty="0" smtClean="0"/>
              <a:t>Congressional districts in a State must have about the same number of people so that one person’s vote is equal to </a:t>
            </a:r>
            <a:r>
              <a:rPr lang="en-US" sz="8000" smtClean="0"/>
              <a:t>another’s vote.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Who has the duty of screening bills for floor consideration in Congress?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962400"/>
            <a:ext cx="6400800" cy="1752600"/>
          </a:xfrm>
        </p:spPr>
        <p:txBody>
          <a:bodyPr>
            <a:normAutofit fontScale="85000" lnSpcReduction="20000"/>
          </a:bodyPr>
          <a:lstStyle/>
          <a:p>
            <a:r>
              <a:rPr lang="en-US" sz="8000" dirty="0" smtClean="0"/>
              <a:t>Committee Members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066800"/>
            <a:ext cx="7772400" cy="1470025"/>
          </a:xfrm>
        </p:spPr>
        <p:txBody>
          <a:bodyPr>
            <a:normAutofit/>
          </a:bodyPr>
          <a:lstStyle/>
          <a:p>
            <a:r>
              <a:rPr lang="en-US" dirty="0" smtClean="0"/>
              <a:t>How many members are in the Senate?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962400"/>
            <a:ext cx="6400800" cy="1752600"/>
          </a:xfrm>
        </p:spPr>
        <p:txBody>
          <a:bodyPr>
            <a:normAutofit/>
          </a:bodyPr>
          <a:lstStyle/>
          <a:p>
            <a:r>
              <a:rPr lang="en-US" sz="8000" dirty="0" smtClean="0"/>
              <a:t>100</a:t>
            </a:r>
            <a:endParaRPr lang="en-US" sz="8000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290</Words>
  <Application>Microsoft Office PowerPoint</Application>
  <PresentationFormat>On-screen Show (4:3)</PresentationFormat>
  <Paragraphs>36</Paragraphs>
  <Slides>15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What qualifications for House members are in the U.S. Constitution?</vt:lpstr>
      <vt:lpstr>What are three roles of members of Congress?</vt:lpstr>
      <vt:lpstr>What are some differences between the House of Representatives and the Senate?</vt:lpstr>
      <vt:lpstr>How many Senators does each state have?</vt:lpstr>
      <vt:lpstr>What is required of candidates for the House of Representatives due to a longstanding tradition?</vt:lpstr>
      <vt:lpstr>Why does the U.S. Constitution guarantee that the courts may not prosecute members of Congress for what the say in relation to congressional business?</vt:lpstr>
      <vt:lpstr>What did Wesberry v. Sanders ruling say about a person’s vote?</vt:lpstr>
      <vt:lpstr>Who has the duty of screening bills for floor consideration in Congress?</vt:lpstr>
      <vt:lpstr>How many members are in the Senate?</vt:lpstr>
      <vt:lpstr>When must congressional elections be held?</vt:lpstr>
      <vt:lpstr>What are the two houses of Congress?</vt:lpstr>
      <vt:lpstr>How were Senators chosen before the 17th Amendment?</vt:lpstr>
      <vt:lpstr>What is the regular period of time during which Congress conducts business called?</vt:lpstr>
      <vt:lpstr>How many years are in a Senator’s term?</vt:lpstr>
      <vt:lpstr>How many years are in a Representative’s term?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What qualification for House member is in the Constitution?</dc:title>
  <dc:creator>haselhuhg</dc:creator>
  <cp:lastModifiedBy>haselhuhg</cp:lastModifiedBy>
  <cp:revision>9</cp:revision>
  <dcterms:created xsi:type="dcterms:W3CDTF">2011-10-31T19:53:53Z</dcterms:created>
  <dcterms:modified xsi:type="dcterms:W3CDTF">2011-11-09T13:53:27Z</dcterms:modified>
</cp:coreProperties>
</file>

<file path=docProps/thumbnail.jpeg>
</file>